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Heading Now 31-38" charset="1" panose="00000000000000000000"/>
      <p:regular r:id="rId35"/>
    </p:embeddedFont>
    <p:embeddedFont>
      <p:font typeface="Heading Now 31-38 Bold" charset="1" panose="00000000000000000000"/>
      <p:regular r:id="rId36"/>
    </p:embeddedFont>
    <p:embeddedFont>
      <p:font typeface="Montserrat Classic Bold" charset="1" panose="00000800000000000000"/>
      <p:regular r:id="rId37"/>
    </p:embeddedFont>
    <p:embeddedFont>
      <p:font typeface="Montserrat Classic" charset="1" panose="00000500000000000000"/>
      <p:regular r:id="rId38"/>
    </p:embeddedFont>
    <p:embeddedFont>
      <p:font typeface="Open Sans Light" charset="1" panose="020B0306030504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86167" y="9048742"/>
            <a:ext cx="19860924" cy="1982716"/>
            <a:chOff x="0" y="0"/>
            <a:chExt cx="5230861" cy="52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30861" cy="522197"/>
            </a:xfrm>
            <a:custGeom>
              <a:avLst/>
              <a:gdLst/>
              <a:ahLst/>
              <a:cxnLst/>
              <a:rect r="r" b="b" t="t" l="l"/>
              <a:pathLst>
                <a:path h="522197" w="5230861">
                  <a:moveTo>
                    <a:pt x="0" y="0"/>
                  </a:moveTo>
                  <a:lnTo>
                    <a:pt x="5230861" y="0"/>
                  </a:lnTo>
                  <a:lnTo>
                    <a:pt x="5230861" y="522197"/>
                  </a:lnTo>
                  <a:lnTo>
                    <a:pt x="0" y="522197"/>
                  </a:lnTo>
                  <a:close/>
                </a:path>
              </a:pathLst>
            </a:custGeom>
            <a:solidFill>
              <a:srgbClr val="3B9B4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230861" cy="503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29406" y="9362043"/>
            <a:ext cx="599294" cy="602738"/>
          </a:xfrm>
          <a:custGeom>
            <a:avLst/>
            <a:gdLst/>
            <a:ahLst/>
            <a:cxnLst/>
            <a:rect r="r" b="b" t="t" l="l"/>
            <a:pathLst>
              <a:path h="602738" w="599294">
                <a:moveTo>
                  <a:pt x="0" y="0"/>
                </a:moveTo>
                <a:lnTo>
                  <a:pt x="599294" y="0"/>
                </a:lnTo>
                <a:lnTo>
                  <a:pt x="599294" y="602738"/>
                </a:lnTo>
                <a:lnTo>
                  <a:pt x="0" y="602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9814" y="3994159"/>
            <a:ext cx="13328372" cy="281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FFFFFF"/>
                </a:solidFill>
                <a:latin typeface="Heading Now 31-38"/>
                <a:ea typeface="Heading Now 31-38"/>
                <a:cs typeface="Heading Now 31-38"/>
                <a:sym typeface="Heading Now 31-38"/>
              </a:rPr>
              <a:t>MODO CARRERA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5787" y="711210"/>
            <a:ext cx="14176426" cy="391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0"/>
              </a:lnSpc>
              <a:spcBef>
                <a:spcPct val="0"/>
              </a:spcBef>
            </a:pPr>
            <a:r>
              <a:rPr lang="en-US" b="true" sz="20000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268" y="9534888"/>
            <a:ext cx="4556161" cy="29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6"/>
              </a:lnSpc>
            </a:pPr>
            <a:r>
              <a:rPr lang="en-US" sz="2200" spc="156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Desarrollo de Interfaces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74413" y="9534888"/>
            <a:ext cx="10347506" cy="29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</a:pPr>
            <a:r>
              <a:rPr lang="en-US" b="true" sz="2200" spc="15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Álvaro Benítez López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58713" y="2815742"/>
            <a:ext cx="11570574" cy="6442558"/>
          </a:xfrm>
          <a:custGeom>
            <a:avLst/>
            <a:gdLst/>
            <a:ahLst/>
            <a:cxnLst/>
            <a:rect r="r" b="b" t="t" l="l"/>
            <a:pathLst>
              <a:path h="6442558" w="11570574">
                <a:moveTo>
                  <a:pt x="0" y="0"/>
                </a:moveTo>
                <a:lnTo>
                  <a:pt x="11570574" y="0"/>
                </a:lnTo>
                <a:lnTo>
                  <a:pt x="11570574" y="6442558"/>
                </a:lnTo>
                <a:lnTo>
                  <a:pt x="0" y="644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HISTORIAL</a:t>
            </a:r>
          </a:p>
        </p:txBody>
      </p:sp>
    </p:spTree>
  </p:cSld>
  <p:clrMapOvr>
    <a:masterClrMapping/>
  </p:clrMapOvr>
  <p:transition spd="slow">
    <p:cover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70840" y="2750498"/>
            <a:ext cx="11546319" cy="6508635"/>
          </a:xfrm>
          <a:custGeom>
            <a:avLst/>
            <a:gdLst/>
            <a:ahLst/>
            <a:cxnLst/>
            <a:rect r="r" b="b" t="t" l="l"/>
            <a:pathLst>
              <a:path h="6508635" w="11546319">
                <a:moveTo>
                  <a:pt x="0" y="0"/>
                </a:moveTo>
                <a:lnTo>
                  <a:pt x="11546320" y="0"/>
                </a:lnTo>
                <a:lnTo>
                  <a:pt x="11546320" y="6508636"/>
                </a:lnTo>
                <a:lnTo>
                  <a:pt x="0" y="6508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REGLAS DEL JUEGO</a:t>
            </a:r>
          </a:p>
        </p:txBody>
      </p:sp>
    </p:spTree>
  </p:cSld>
  <p:clrMapOvr>
    <a:masterClrMapping/>
  </p:clrMapOvr>
  <p:transition spd="slow">
    <p:cover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SE</a:t>
              </a: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598776" y="2935059"/>
            <a:ext cx="11035452" cy="6323241"/>
          </a:xfrm>
          <a:custGeom>
            <a:avLst/>
            <a:gdLst/>
            <a:ahLst/>
            <a:cxnLst/>
            <a:rect r="r" b="b" t="t" l="l"/>
            <a:pathLst>
              <a:path h="6323241" w="11035452">
                <a:moveTo>
                  <a:pt x="0" y="0"/>
                </a:moveTo>
                <a:lnTo>
                  <a:pt x="11035452" y="0"/>
                </a:lnTo>
                <a:lnTo>
                  <a:pt x="11035452" y="6323241"/>
                </a:lnTo>
                <a:lnTo>
                  <a:pt x="0" y="6323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1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18036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SELECCIONAR EQUIPO</a:t>
            </a:r>
          </a:p>
        </p:txBody>
      </p:sp>
    </p:spTree>
  </p:cSld>
  <p:clrMapOvr>
    <a:masterClrMapping/>
  </p:clrMapOvr>
  <p:transition spd="slow">
    <p:cover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60169" y="2771030"/>
            <a:ext cx="11567662" cy="6487270"/>
          </a:xfrm>
          <a:custGeom>
            <a:avLst/>
            <a:gdLst/>
            <a:ahLst/>
            <a:cxnLst/>
            <a:rect r="r" b="b" t="t" l="l"/>
            <a:pathLst>
              <a:path h="6487270" w="11567662">
                <a:moveTo>
                  <a:pt x="0" y="0"/>
                </a:moveTo>
                <a:lnTo>
                  <a:pt x="11567662" y="0"/>
                </a:lnTo>
                <a:lnTo>
                  <a:pt x="11567662" y="6487270"/>
                </a:lnTo>
                <a:lnTo>
                  <a:pt x="0" y="6487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MERCADO FICHAJES</a:t>
            </a:r>
          </a:p>
        </p:txBody>
      </p:sp>
    </p:spTree>
  </p:cSld>
  <p:clrMapOvr>
    <a:masterClrMapping/>
  </p:clrMapOvr>
  <p:transition spd="slow">
    <p:cover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35586" y="2759663"/>
            <a:ext cx="11561831" cy="6498637"/>
          </a:xfrm>
          <a:custGeom>
            <a:avLst/>
            <a:gdLst/>
            <a:ahLst/>
            <a:cxnLst/>
            <a:rect r="r" b="b" t="t" l="l"/>
            <a:pathLst>
              <a:path h="6498637" w="11561831">
                <a:moveTo>
                  <a:pt x="0" y="0"/>
                </a:moveTo>
                <a:lnTo>
                  <a:pt x="11561832" y="0"/>
                </a:lnTo>
                <a:lnTo>
                  <a:pt x="11561832" y="6498637"/>
                </a:lnTo>
                <a:lnTo>
                  <a:pt x="0" y="649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FICHAR JUGADORES</a:t>
            </a:r>
          </a:p>
        </p:txBody>
      </p:sp>
    </p:spTree>
  </p:cSld>
  <p:clrMapOvr>
    <a:masterClrMapping/>
  </p:clrMapOvr>
  <p:transition spd="slow">
    <p:cover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35586" y="2785762"/>
            <a:ext cx="11561831" cy="6472538"/>
          </a:xfrm>
          <a:custGeom>
            <a:avLst/>
            <a:gdLst/>
            <a:ahLst/>
            <a:cxnLst/>
            <a:rect r="r" b="b" t="t" l="l"/>
            <a:pathLst>
              <a:path h="6472538" w="11561831">
                <a:moveTo>
                  <a:pt x="0" y="0"/>
                </a:moveTo>
                <a:lnTo>
                  <a:pt x="11561832" y="0"/>
                </a:lnTo>
                <a:lnTo>
                  <a:pt x="11561832" y="6472538"/>
                </a:lnTo>
                <a:lnTo>
                  <a:pt x="0" y="6472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FICHAR JUGADOR EQUIPO</a:t>
            </a:r>
          </a:p>
        </p:txBody>
      </p:sp>
    </p:spTree>
  </p:cSld>
  <p:clrMapOvr>
    <a:masterClrMapping/>
  </p:clrMapOvr>
  <p:transition spd="slow">
    <p:cover dir="u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616165" y="3044841"/>
            <a:ext cx="11000675" cy="6213459"/>
          </a:xfrm>
          <a:custGeom>
            <a:avLst/>
            <a:gdLst/>
            <a:ahLst/>
            <a:cxnLst/>
            <a:rect r="r" b="b" t="t" l="l"/>
            <a:pathLst>
              <a:path h="6213459" w="11000675">
                <a:moveTo>
                  <a:pt x="0" y="0"/>
                </a:moveTo>
                <a:lnTo>
                  <a:pt x="11000674" y="0"/>
                </a:lnTo>
                <a:lnTo>
                  <a:pt x="11000674" y="6213459"/>
                </a:lnTo>
                <a:lnTo>
                  <a:pt x="0" y="6213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FICHAR JUGADOR EQUIPO</a:t>
            </a:r>
          </a:p>
        </p:txBody>
      </p:sp>
    </p:spTree>
  </p:cSld>
  <p:clrMapOvr>
    <a:masterClrMapping/>
  </p:clrMapOvr>
  <p:transition spd="slow">
    <p:cover dir="u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42897" y="2810522"/>
            <a:ext cx="11547209" cy="6448612"/>
          </a:xfrm>
          <a:custGeom>
            <a:avLst/>
            <a:gdLst/>
            <a:ahLst/>
            <a:cxnLst/>
            <a:rect r="r" b="b" t="t" l="l"/>
            <a:pathLst>
              <a:path h="6448612" w="11547209">
                <a:moveTo>
                  <a:pt x="0" y="0"/>
                </a:moveTo>
                <a:lnTo>
                  <a:pt x="11547210" y="0"/>
                </a:lnTo>
                <a:lnTo>
                  <a:pt x="11547210" y="6448612"/>
                </a:lnTo>
                <a:lnTo>
                  <a:pt x="0" y="644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FICHAR JUGADOR LIBRE</a:t>
            </a:r>
          </a:p>
        </p:txBody>
      </p:sp>
    </p:spTree>
  </p:cSld>
  <p:clrMapOvr>
    <a:masterClrMapping/>
  </p:clrMapOvr>
  <p:transition spd="slow">
    <p:cover dir="u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35586" y="2837960"/>
            <a:ext cx="11561831" cy="6420340"/>
          </a:xfrm>
          <a:custGeom>
            <a:avLst/>
            <a:gdLst/>
            <a:ahLst/>
            <a:cxnLst/>
            <a:rect r="r" b="b" t="t" l="l"/>
            <a:pathLst>
              <a:path h="6420340" w="11561831">
                <a:moveTo>
                  <a:pt x="0" y="0"/>
                </a:moveTo>
                <a:lnTo>
                  <a:pt x="11561832" y="0"/>
                </a:lnTo>
                <a:lnTo>
                  <a:pt x="11561832" y="6420340"/>
                </a:lnTo>
                <a:lnTo>
                  <a:pt x="0" y="6420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FICHAR JUGADOR LIBRE</a:t>
            </a:r>
          </a:p>
        </p:txBody>
      </p:sp>
    </p:spTree>
  </p:cSld>
  <p:clrMapOvr>
    <a:masterClrMapping/>
  </p:clrMapOvr>
  <p:transition spd="slow">
    <p:cover dir="u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31215" y="2789711"/>
            <a:ext cx="11570574" cy="6468589"/>
          </a:xfrm>
          <a:custGeom>
            <a:avLst/>
            <a:gdLst/>
            <a:ahLst/>
            <a:cxnLst/>
            <a:rect r="r" b="b" t="t" l="l"/>
            <a:pathLst>
              <a:path h="6468589" w="11570574">
                <a:moveTo>
                  <a:pt x="0" y="0"/>
                </a:moveTo>
                <a:lnTo>
                  <a:pt x="11570574" y="0"/>
                </a:lnTo>
                <a:lnTo>
                  <a:pt x="11570574" y="6468589"/>
                </a:lnTo>
                <a:lnTo>
                  <a:pt x="0" y="6468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VENDER JUGADOR</a:t>
            </a:r>
          </a:p>
        </p:txBody>
      </p:sp>
    </p:spTree>
  </p:cSld>
  <p:clrMapOvr>
    <a:masterClrMapping/>
  </p:clrMapOvr>
  <p:transition spd="slow">
    <p:cover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527565" cy="10267953"/>
          </a:xfrm>
          <a:custGeom>
            <a:avLst/>
            <a:gdLst/>
            <a:ahLst/>
            <a:cxnLst/>
            <a:rect r="r" b="b" t="t" l="l"/>
            <a:pathLst>
              <a:path h="10267953" w="3527565">
                <a:moveTo>
                  <a:pt x="0" y="0"/>
                </a:moveTo>
                <a:lnTo>
                  <a:pt x="3527565" y="0"/>
                </a:lnTo>
                <a:lnTo>
                  <a:pt x="3527565" y="10267953"/>
                </a:lnTo>
                <a:lnTo>
                  <a:pt x="0" y="10267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932" r="-206516" b="-442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-5400000">
            <a:off x="-2589033" y="3772370"/>
            <a:ext cx="8076980" cy="2815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60"/>
              </a:lnSpc>
              <a:spcBef>
                <a:spcPct val="0"/>
              </a:spcBef>
            </a:pPr>
            <a:r>
              <a:rPr lang="en-US" b="true" sz="14400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ÍNDICE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29547" y="2763053"/>
            <a:ext cx="2462983" cy="388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23"/>
              </a:lnSpc>
              <a:spcBef>
                <a:spcPct val="0"/>
              </a:spcBef>
            </a:pPr>
            <a:r>
              <a:rPr lang="en-US" b="true" sz="19802" spc="1049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08526" y="4870603"/>
            <a:ext cx="3105024" cy="4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7" spc="92">
                <a:solidFill>
                  <a:srgbClr val="00471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Introducción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39446" y="2763053"/>
            <a:ext cx="2462983" cy="388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23"/>
              </a:lnSpc>
              <a:spcBef>
                <a:spcPct val="0"/>
              </a:spcBef>
            </a:pPr>
            <a:r>
              <a:rPr lang="en-US" b="true" sz="19802" spc="1049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18425" y="4870603"/>
            <a:ext cx="3105024" cy="4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7" spc="92">
                <a:solidFill>
                  <a:srgbClr val="00471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Base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49345" y="2763053"/>
            <a:ext cx="2462983" cy="388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23"/>
              </a:lnSpc>
              <a:spcBef>
                <a:spcPct val="0"/>
              </a:spcBef>
            </a:pPr>
            <a:r>
              <a:rPr lang="en-US" b="true" sz="19802" spc="1049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28325" y="4870603"/>
            <a:ext cx="3105024" cy="48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7" spc="92">
                <a:solidFill>
                  <a:srgbClr val="00471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Menús</a:t>
            </a:r>
          </a:p>
        </p:txBody>
      </p:sp>
    </p:spTree>
  </p:cSld>
  <p:clrMapOvr>
    <a:masterClrMapping/>
  </p:clrMapOvr>
  <p:transition spd="slow">
    <p:cover dir="u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58713" y="2462972"/>
            <a:ext cx="11570574" cy="6442558"/>
          </a:xfrm>
          <a:custGeom>
            <a:avLst/>
            <a:gdLst/>
            <a:ahLst/>
            <a:cxnLst/>
            <a:rect r="r" b="b" t="t" l="l"/>
            <a:pathLst>
              <a:path h="6442558" w="11570574">
                <a:moveTo>
                  <a:pt x="0" y="0"/>
                </a:moveTo>
                <a:lnTo>
                  <a:pt x="11570574" y="0"/>
                </a:lnTo>
                <a:lnTo>
                  <a:pt x="11570574" y="6442558"/>
                </a:lnTo>
                <a:lnTo>
                  <a:pt x="0" y="644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VENDER JUGADOR</a:t>
            </a:r>
          </a:p>
        </p:txBody>
      </p:sp>
    </p:spTree>
  </p:cSld>
  <p:clrMapOvr>
    <a:masterClrMapping/>
  </p:clrMapOvr>
  <p:transition spd="slow">
    <p:cover dir="u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23955" y="2753023"/>
            <a:ext cx="11585094" cy="6505277"/>
          </a:xfrm>
          <a:custGeom>
            <a:avLst/>
            <a:gdLst/>
            <a:ahLst/>
            <a:cxnLst/>
            <a:rect r="r" b="b" t="t" l="l"/>
            <a:pathLst>
              <a:path h="6505277" w="11585094">
                <a:moveTo>
                  <a:pt x="0" y="0"/>
                </a:moveTo>
                <a:lnTo>
                  <a:pt x="11585094" y="0"/>
                </a:lnTo>
                <a:lnTo>
                  <a:pt x="11585094" y="6505277"/>
                </a:lnTo>
                <a:lnTo>
                  <a:pt x="0" y="6505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MOSTRAR EQUIPO</a:t>
            </a:r>
          </a:p>
        </p:txBody>
      </p:sp>
    </p:spTree>
  </p:cSld>
  <p:clrMapOvr>
    <a:masterClrMapping/>
  </p:clrMapOvr>
  <p:transition spd="slow">
    <p:cover dir="u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228777" y="2593636"/>
            <a:ext cx="11830447" cy="6664664"/>
          </a:xfrm>
          <a:custGeom>
            <a:avLst/>
            <a:gdLst/>
            <a:ahLst/>
            <a:cxnLst/>
            <a:rect r="r" b="b" t="t" l="l"/>
            <a:pathLst>
              <a:path h="6664664" w="11830447">
                <a:moveTo>
                  <a:pt x="0" y="0"/>
                </a:moveTo>
                <a:lnTo>
                  <a:pt x="11830446" y="0"/>
                </a:lnTo>
                <a:lnTo>
                  <a:pt x="11830446" y="6664664"/>
                </a:lnTo>
                <a:lnTo>
                  <a:pt x="0" y="6664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AVANZAR SEMANA</a:t>
            </a:r>
          </a:p>
        </p:txBody>
      </p:sp>
    </p:spTree>
  </p:cSld>
  <p:clrMapOvr>
    <a:masterClrMapping/>
  </p:clrMapOvr>
  <p:transition spd="slow">
    <p:cover dir="u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610468" y="3050069"/>
            <a:ext cx="11012068" cy="6209064"/>
          </a:xfrm>
          <a:custGeom>
            <a:avLst/>
            <a:gdLst/>
            <a:ahLst/>
            <a:cxnLst/>
            <a:rect r="r" b="b" t="t" l="l"/>
            <a:pathLst>
              <a:path h="6209064" w="11012068">
                <a:moveTo>
                  <a:pt x="0" y="0"/>
                </a:moveTo>
                <a:lnTo>
                  <a:pt x="11012068" y="0"/>
                </a:lnTo>
                <a:lnTo>
                  <a:pt x="11012068" y="6209065"/>
                </a:lnTo>
                <a:lnTo>
                  <a:pt x="0" y="6209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MENÚ TORNEO</a:t>
            </a:r>
          </a:p>
        </p:txBody>
      </p:sp>
    </p:spTree>
  </p:cSld>
  <p:clrMapOvr>
    <a:masterClrMapping/>
  </p:clrMapOvr>
  <p:transition spd="slow">
    <p:cover dir="u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25404" y="2890038"/>
            <a:ext cx="11582195" cy="6368262"/>
          </a:xfrm>
          <a:custGeom>
            <a:avLst/>
            <a:gdLst/>
            <a:ahLst/>
            <a:cxnLst/>
            <a:rect r="r" b="b" t="t" l="l"/>
            <a:pathLst>
              <a:path h="6368262" w="11582195">
                <a:moveTo>
                  <a:pt x="0" y="0"/>
                </a:moveTo>
                <a:lnTo>
                  <a:pt x="11582196" y="0"/>
                </a:lnTo>
                <a:lnTo>
                  <a:pt x="11582196" y="6368262"/>
                </a:lnTo>
                <a:lnTo>
                  <a:pt x="0" y="6368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ENTRENAMIENTO</a:t>
            </a:r>
          </a:p>
        </p:txBody>
      </p:sp>
    </p:spTree>
  </p:cSld>
  <p:clrMapOvr>
    <a:masterClrMapping/>
  </p:clrMapOvr>
  <p:transition spd="slow">
    <p:cover dir="u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52902" y="2799248"/>
            <a:ext cx="11582195" cy="6459052"/>
          </a:xfrm>
          <a:custGeom>
            <a:avLst/>
            <a:gdLst/>
            <a:ahLst/>
            <a:cxnLst/>
            <a:rect r="r" b="b" t="t" l="l"/>
            <a:pathLst>
              <a:path h="6459052" w="11582195">
                <a:moveTo>
                  <a:pt x="0" y="0"/>
                </a:moveTo>
                <a:lnTo>
                  <a:pt x="11582196" y="0"/>
                </a:lnTo>
                <a:lnTo>
                  <a:pt x="11582196" y="6459052"/>
                </a:lnTo>
                <a:lnTo>
                  <a:pt x="0" y="6459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ENTRENAMIENTO</a:t>
            </a:r>
          </a:p>
        </p:txBody>
      </p:sp>
    </p:spTree>
  </p:cSld>
  <p:clrMapOvr>
    <a:masterClrMapping/>
  </p:clrMapOvr>
  <p:transition spd="slow">
    <p:cover dir="u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81717" y="2774920"/>
            <a:ext cx="11524565" cy="6483380"/>
          </a:xfrm>
          <a:custGeom>
            <a:avLst/>
            <a:gdLst/>
            <a:ahLst/>
            <a:cxnLst/>
            <a:rect r="r" b="b" t="t" l="l"/>
            <a:pathLst>
              <a:path h="6483380" w="11524565">
                <a:moveTo>
                  <a:pt x="0" y="0"/>
                </a:moveTo>
                <a:lnTo>
                  <a:pt x="11524566" y="0"/>
                </a:lnTo>
                <a:lnTo>
                  <a:pt x="11524566" y="6483380"/>
                </a:lnTo>
                <a:lnTo>
                  <a:pt x="0" y="6483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JUGAR TORNEO (DERROTA)</a:t>
            </a:r>
          </a:p>
        </p:txBody>
      </p:sp>
    </p:spTree>
  </p:cSld>
  <p:clrMapOvr>
    <a:masterClrMapping/>
  </p:clrMapOvr>
  <p:transition spd="slow">
    <p:cover dir="u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61626" y="2843581"/>
            <a:ext cx="11564748" cy="6414719"/>
          </a:xfrm>
          <a:custGeom>
            <a:avLst/>
            <a:gdLst/>
            <a:ahLst/>
            <a:cxnLst/>
            <a:rect r="r" b="b" t="t" l="l"/>
            <a:pathLst>
              <a:path h="6414719" w="11564748">
                <a:moveTo>
                  <a:pt x="0" y="0"/>
                </a:moveTo>
                <a:lnTo>
                  <a:pt x="11564748" y="0"/>
                </a:lnTo>
                <a:lnTo>
                  <a:pt x="11564748" y="6414719"/>
                </a:lnTo>
                <a:lnTo>
                  <a:pt x="0" y="641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04084"/>
            <a:ext cx="13901373" cy="242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374"/>
              </a:lnSpc>
              <a:spcBef>
                <a:spcPct val="0"/>
              </a:spcBef>
            </a:pPr>
            <a:r>
              <a:rPr lang="en-US" b="true" sz="12410" spc="657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JUGAR TORNEO (PASA RONDA)</a:t>
            </a:r>
          </a:p>
        </p:txBody>
      </p:sp>
    </p:spTree>
  </p:cSld>
  <p:clrMapOvr>
    <a:masterClrMapping/>
  </p:clrMapOvr>
  <p:transition spd="slow">
    <p:cover dir="u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55805" y="2878943"/>
            <a:ext cx="11576390" cy="6379357"/>
          </a:xfrm>
          <a:custGeom>
            <a:avLst/>
            <a:gdLst/>
            <a:ahLst/>
            <a:cxnLst/>
            <a:rect r="r" b="b" t="t" l="l"/>
            <a:pathLst>
              <a:path h="6379357" w="11576390">
                <a:moveTo>
                  <a:pt x="0" y="0"/>
                </a:moveTo>
                <a:lnTo>
                  <a:pt x="11576390" y="0"/>
                </a:lnTo>
                <a:lnTo>
                  <a:pt x="11576390" y="6379357"/>
                </a:lnTo>
                <a:lnTo>
                  <a:pt x="0" y="6379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JUGAR TORNEO (VICTORIA)</a:t>
            </a:r>
          </a:p>
        </p:txBody>
      </p:sp>
    </p:spTree>
  </p:cSld>
  <p:clrMapOvr>
    <a:masterClrMapping/>
  </p:clrMapOvr>
  <p:transition spd="slow">
    <p:cover dir="u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58713" y="2867803"/>
            <a:ext cx="11570574" cy="6390497"/>
          </a:xfrm>
          <a:custGeom>
            <a:avLst/>
            <a:gdLst/>
            <a:ahLst/>
            <a:cxnLst/>
            <a:rect r="r" b="b" t="t" l="l"/>
            <a:pathLst>
              <a:path h="6390497" w="11570574">
                <a:moveTo>
                  <a:pt x="0" y="0"/>
                </a:moveTo>
                <a:lnTo>
                  <a:pt x="11570574" y="0"/>
                </a:lnTo>
                <a:lnTo>
                  <a:pt x="11570574" y="6390497"/>
                </a:lnTo>
                <a:lnTo>
                  <a:pt x="0" y="6390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GRACIAS!</a:t>
            </a:r>
          </a:p>
        </p:txBody>
      </p:sp>
    </p:spTree>
  </p:cSld>
  <p:clrMapOvr>
    <a:masterClrMapping/>
  </p:clrMapOvr>
  <p:transition spd="slow">
    <p:cover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929318"/>
            <a:ext cx="8668293" cy="6428363"/>
          </a:xfrm>
          <a:custGeom>
            <a:avLst/>
            <a:gdLst/>
            <a:ahLst/>
            <a:cxnLst/>
            <a:rect r="r" b="b" t="t" l="l"/>
            <a:pathLst>
              <a:path h="6428363" w="8668293">
                <a:moveTo>
                  <a:pt x="0" y="0"/>
                </a:moveTo>
                <a:lnTo>
                  <a:pt x="8668293" y="0"/>
                </a:lnTo>
                <a:lnTo>
                  <a:pt x="8668293" y="6428364"/>
                </a:lnTo>
                <a:lnTo>
                  <a:pt x="0" y="6428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26" t="-308" r="-582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7789" y="2243643"/>
            <a:ext cx="6932154" cy="187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24"/>
              </a:lnSpc>
              <a:spcBef>
                <a:spcPct val="0"/>
              </a:spcBef>
            </a:pPr>
            <a:r>
              <a:rPr lang="en-US" b="true" sz="14400">
                <a:solidFill>
                  <a:srgbClr val="255428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INTRODUCCIÓN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0376" y="4550309"/>
            <a:ext cx="7946979" cy="351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b="true" sz="2887" spc="92">
                <a:solidFill>
                  <a:srgbClr val="00471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Temática:</a:t>
            </a:r>
            <a:r>
              <a:rPr lang="en-US" sz="2887" spc="92">
                <a:solidFill>
                  <a:srgbClr val="00471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Juego de fútbol donde podrás salir campeón con uno de los 8 equipos participantes, y lo más importante, </a:t>
            </a:r>
          </a:p>
          <a:p>
            <a:pPr algn="ctr">
              <a:lnSpc>
                <a:spcPts val="4041"/>
              </a:lnSpc>
              <a:spcBef>
                <a:spcPct val="0"/>
              </a:spcBef>
            </a:pPr>
            <a:r>
              <a:rPr lang="en-US" sz="2887" spc="92">
                <a:solidFill>
                  <a:srgbClr val="00471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TODO DEPENDE DE TI. Realizar buen mercado de fichajes y administrar bien los entrenamientos pueden llevarte a crear un equipo campeón.</a:t>
            </a:r>
          </a:p>
        </p:txBody>
      </p:sp>
    </p:spTree>
  </p:cSld>
  <p:clrMapOvr>
    <a:masterClrMapping/>
  </p:clrMapOvr>
  <p:transition spd="slow">
    <p:cover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637509"/>
            <a:ext cx="8472812" cy="7011982"/>
          </a:xfrm>
          <a:custGeom>
            <a:avLst/>
            <a:gdLst/>
            <a:ahLst/>
            <a:cxnLst/>
            <a:rect r="r" b="b" t="t" l="l"/>
            <a:pathLst>
              <a:path h="7011982" w="8472812">
                <a:moveTo>
                  <a:pt x="0" y="0"/>
                </a:moveTo>
                <a:lnTo>
                  <a:pt x="8472812" y="0"/>
                </a:lnTo>
                <a:lnTo>
                  <a:pt x="8472812" y="7011982"/>
                </a:lnTo>
                <a:lnTo>
                  <a:pt x="0" y="7011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24" t="-5727" r="-8574" b="-41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62069"/>
            <a:ext cx="6932154" cy="187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24"/>
              </a:lnSpc>
              <a:spcBef>
                <a:spcPct val="0"/>
              </a:spcBef>
            </a:pPr>
            <a:r>
              <a:rPr lang="en-US" b="true" sz="14400">
                <a:solidFill>
                  <a:srgbClr val="255428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BASE DE DATOS</a:t>
            </a:r>
          </a:p>
        </p:txBody>
      </p:sp>
    </p:spTree>
  </p:cSld>
  <p:clrMapOvr>
    <a:masterClrMapping/>
  </p:clrMapOvr>
  <p:transition spd="slow">
    <p:cover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49107"/>
            <a:ext cx="12028727" cy="1473519"/>
          </a:xfrm>
          <a:custGeom>
            <a:avLst/>
            <a:gdLst/>
            <a:ahLst/>
            <a:cxnLst/>
            <a:rect r="r" b="b" t="t" l="l"/>
            <a:pathLst>
              <a:path h="1473519" w="12028727">
                <a:moveTo>
                  <a:pt x="0" y="0"/>
                </a:moveTo>
                <a:lnTo>
                  <a:pt x="12028727" y="0"/>
                </a:lnTo>
                <a:lnTo>
                  <a:pt x="12028727" y="1473519"/>
                </a:lnTo>
                <a:lnTo>
                  <a:pt x="0" y="1473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12683" y="5999725"/>
            <a:ext cx="502241" cy="1548363"/>
            <a:chOff x="0" y="0"/>
            <a:chExt cx="669655" cy="2064484"/>
          </a:xfrm>
        </p:grpSpPr>
        <p:sp>
          <p:nvSpPr>
            <p:cNvPr name="AutoShape 4" id="4"/>
            <p:cNvSpPr/>
            <p:nvPr/>
          </p:nvSpPr>
          <p:spPr>
            <a:xfrm rot="-5400000">
              <a:off x="-530001" y="1167906"/>
              <a:ext cx="1729656" cy="0"/>
            </a:xfrm>
            <a:prstGeom prst="line">
              <a:avLst/>
            </a:prstGeom>
            <a:ln cap="flat" w="63500">
              <a:solidFill>
                <a:srgbClr val="004716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9655" cy="669655"/>
            </a:xfrm>
            <a:custGeom>
              <a:avLst/>
              <a:gdLst/>
              <a:ahLst/>
              <a:cxnLst/>
              <a:rect r="r" b="b" t="t" l="l"/>
              <a:pathLst>
                <a:path h="669655" w="669655">
                  <a:moveTo>
                    <a:pt x="0" y="0"/>
                  </a:moveTo>
                  <a:lnTo>
                    <a:pt x="669655" y="0"/>
                  </a:lnTo>
                  <a:lnTo>
                    <a:pt x="669655" y="669655"/>
                  </a:lnTo>
                  <a:lnTo>
                    <a:pt x="0" y="669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6609996" y="4451362"/>
            <a:ext cx="502241" cy="1548363"/>
            <a:chOff x="0" y="0"/>
            <a:chExt cx="669655" cy="2064484"/>
          </a:xfrm>
        </p:grpSpPr>
        <p:sp>
          <p:nvSpPr>
            <p:cNvPr name="AutoShape 7" id="7"/>
            <p:cNvSpPr/>
            <p:nvPr/>
          </p:nvSpPr>
          <p:spPr>
            <a:xfrm rot="-5400000">
              <a:off x="-530001" y="1167906"/>
              <a:ext cx="1729656" cy="0"/>
            </a:xfrm>
            <a:prstGeom prst="line">
              <a:avLst/>
            </a:prstGeom>
            <a:ln cap="flat" w="63500">
              <a:solidFill>
                <a:srgbClr val="004716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9655" cy="669655"/>
            </a:xfrm>
            <a:custGeom>
              <a:avLst/>
              <a:gdLst/>
              <a:ahLst/>
              <a:cxnLst/>
              <a:rect r="r" b="b" t="t" l="l"/>
              <a:pathLst>
                <a:path h="669655" w="669655">
                  <a:moveTo>
                    <a:pt x="0" y="0"/>
                  </a:moveTo>
                  <a:lnTo>
                    <a:pt x="669655" y="0"/>
                  </a:lnTo>
                  <a:lnTo>
                    <a:pt x="669655" y="669655"/>
                  </a:lnTo>
                  <a:lnTo>
                    <a:pt x="0" y="669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15146" y="7614763"/>
            <a:ext cx="3297314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34">
                <a:solidFill>
                  <a:srgbClr val="3B9B41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INICIO SESIÓN / REGISTRO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1700324" y="-205740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true" rot="0">
            <a:off x="11942459" y="5749107"/>
            <a:ext cx="12028727" cy="1473519"/>
          </a:xfrm>
          <a:custGeom>
            <a:avLst/>
            <a:gdLst/>
            <a:ahLst/>
            <a:cxnLst/>
            <a:rect r="r" b="b" t="t" l="l"/>
            <a:pathLst>
              <a:path h="1473519" w="12028727">
                <a:moveTo>
                  <a:pt x="0" y="1473519"/>
                </a:moveTo>
                <a:lnTo>
                  <a:pt x="12028727" y="1473519"/>
                </a:lnTo>
                <a:lnTo>
                  <a:pt x="12028727" y="0"/>
                </a:lnTo>
                <a:lnTo>
                  <a:pt x="0" y="0"/>
                </a:lnTo>
                <a:lnTo>
                  <a:pt x="0" y="1473519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045748" y="5999725"/>
            <a:ext cx="502241" cy="1548363"/>
            <a:chOff x="0" y="0"/>
            <a:chExt cx="669655" cy="2064484"/>
          </a:xfrm>
        </p:grpSpPr>
        <p:sp>
          <p:nvSpPr>
            <p:cNvPr name="AutoShape 15" id="15"/>
            <p:cNvSpPr/>
            <p:nvPr/>
          </p:nvSpPr>
          <p:spPr>
            <a:xfrm rot="-5400000">
              <a:off x="-530001" y="1167906"/>
              <a:ext cx="1729656" cy="0"/>
            </a:xfrm>
            <a:prstGeom prst="line">
              <a:avLst/>
            </a:prstGeom>
            <a:ln cap="flat" w="63500">
              <a:solidFill>
                <a:srgbClr val="004716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9655" cy="669655"/>
            </a:xfrm>
            <a:custGeom>
              <a:avLst/>
              <a:gdLst/>
              <a:ahLst/>
              <a:cxnLst/>
              <a:rect r="r" b="b" t="t" l="l"/>
              <a:pathLst>
                <a:path h="669655" w="669655">
                  <a:moveTo>
                    <a:pt x="0" y="0"/>
                  </a:moveTo>
                  <a:lnTo>
                    <a:pt x="669655" y="0"/>
                  </a:lnTo>
                  <a:lnTo>
                    <a:pt x="669655" y="669655"/>
                  </a:lnTo>
                  <a:lnTo>
                    <a:pt x="0" y="669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-10800000">
            <a:off x="13505630" y="4451362"/>
            <a:ext cx="502241" cy="1548363"/>
            <a:chOff x="0" y="0"/>
            <a:chExt cx="669655" cy="2064484"/>
          </a:xfrm>
        </p:grpSpPr>
        <p:sp>
          <p:nvSpPr>
            <p:cNvPr name="AutoShape 18" id="18"/>
            <p:cNvSpPr/>
            <p:nvPr/>
          </p:nvSpPr>
          <p:spPr>
            <a:xfrm rot="-5400000">
              <a:off x="-530001" y="1167906"/>
              <a:ext cx="1729656" cy="0"/>
            </a:xfrm>
            <a:prstGeom prst="line">
              <a:avLst/>
            </a:prstGeom>
            <a:ln cap="flat" w="63500">
              <a:solidFill>
                <a:srgbClr val="004716"/>
              </a:solidFill>
              <a:prstDash val="solid"/>
              <a:headEnd type="oval" len="lg" w="lg"/>
              <a:tailEnd type="none" len="sm" w="sm"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9655" cy="669655"/>
            </a:xfrm>
            <a:custGeom>
              <a:avLst/>
              <a:gdLst/>
              <a:ahLst/>
              <a:cxnLst/>
              <a:rect r="r" b="b" t="t" l="l"/>
              <a:pathLst>
                <a:path h="669655" w="669655">
                  <a:moveTo>
                    <a:pt x="0" y="0"/>
                  </a:moveTo>
                  <a:lnTo>
                    <a:pt x="669655" y="0"/>
                  </a:lnTo>
                  <a:lnTo>
                    <a:pt x="669655" y="669655"/>
                  </a:lnTo>
                  <a:lnTo>
                    <a:pt x="0" y="669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677923" y="779573"/>
            <a:ext cx="6932154" cy="1877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24"/>
              </a:lnSpc>
              <a:spcBef>
                <a:spcPct val="0"/>
              </a:spcBef>
            </a:pPr>
            <a:r>
              <a:rPr lang="en-US" b="true" sz="14400">
                <a:solidFill>
                  <a:srgbClr val="255428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MENÚS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12460" y="3296705"/>
            <a:ext cx="329731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34">
                <a:solidFill>
                  <a:srgbClr val="3B9B41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MENÚ INICIAL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48212" y="7614763"/>
            <a:ext cx="3297314" cy="155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34">
                <a:solidFill>
                  <a:srgbClr val="3B9B41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MENÚ MERCADO DE FICHAJES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08094" y="3296705"/>
            <a:ext cx="329731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spc="134">
                <a:solidFill>
                  <a:srgbClr val="3B9B41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MENÚ TORNEO</a:t>
            </a:r>
          </a:p>
        </p:txBody>
      </p:sp>
    </p:spTree>
  </p:cSld>
  <p:clrMapOvr>
    <a:masterClrMapping/>
  </p:clrMapOvr>
  <p:transition spd="slow">
    <p:cover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819403" y="3204059"/>
            <a:ext cx="10649193" cy="6054241"/>
          </a:xfrm>
          <a:custGeom>
            <a:avLst/>
            <a:gdLst/>
            <a:ahLst/>
            <a:cxnLst/>
            <a:rect r="r" b="b" t="t" l="l"/>
            <a:pathLst>
              <a:path h="6054241" w="10649193">
                <a:moveTo>
                  <a:pt x="0" y="0"/>
                </a:moveTo>
                <a:lnTo>
                  <a:pt x="10649194" y="0"/>
                </a:lnTo>
                <a:lnTo>
                  <a:pt x="10649194" y="6054241"/>
                </a:lnTo>
                <a:lnTo>
                  <a:pt x="0" y="6054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INICIO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35586" y="2786596"/>
            <a:ext cx="11561831" cy="6472538"/>
          </a:xfrm>
          <a:custGeom>
            <a:avLst/>
            <a:gdLst/>
            <a:ahLst/>
            <a:cxnLst/>
            <a:rect r="r" b="b" t="t" l="l"/>
            <a:pathLst>
              <a:path h="6472538" w="11561831">
                <a:moveTo>
                  <a:pt x="0" y="0"/>
                </a:moveTo>
                <a:lnTo>
                  <a:pt x="11561832" y="0"/>
                </a:lnTo>
                <a:lnTo>
                  <a:pt x="11561832" y="6472538"/>
                </a:lnTo>
                <a:lnTo>
                  <a:pt x="0" y="6472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INICIO DE SESIÓN</a:t>
            </a:r>
          </a:p>
        </p:txBody>
      </p:sp>
    </p:spTree>
  </p:cSld>
  <p:clrMapOvr>
    <a:masterClrMapping/>
  </p:clrMapOvr>
  <p:transition spd="slow">
    <p:cover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29760" y="2770181"/>
            <a:ext cx="11573483" cy="6488953"/>
          </a:xfrm>
          <a:custGeom>
            <a:avLst/>
            <a:gdLst/>
            <a:ahLst/>
            <a:cxnLst/>
            <a:rect r="r" b="b" t="t" l="l"/>
            <a:pathLst>
              <a:path h="6488953" w="11573483">
                <a:moveTo>
                  <a:pt x="0" y="0"/>
                </a:moveTo>
                <a:lnTo>
                  <a:pt x="11573484" y="0"/>
                </a:lnTo>
                <a:lnTo>
                  <a:pt x="11573484" y="6488953"/>
                </a:lnTo>
                <a:lnTo>
                  <a:pt x="0" y="64889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REGISTRO</a:t>
            </a:r>
          </a:p>
        </p:txBody>
      </p:sp>
    </p:spTree>
  </p:cSld>
  <p:clrMapOvr>
    <a:masterClrMapping/>
  </p:clrMapOvr>
  <p:transition spd="slow">
    <p:cover dir="u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44950" y="-205740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71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3998323" y="6635949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243" t="-75463" r="-58151" b="-15946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358713" y="2815742"/>
            <a:ext cx="11570574" cy="6442558"/>
          </a:xfrm>
          <a:custGeom>
            <a:avLst/>
            <a:gdLst/>
            <a:ahLst/>
            <a:cxnLst/>
            <a:rect r="r" b="b" t="t" l="l"/>
            <a:pathLst>
              <a:path h="6442558" w="11570574">
                <a:moveTo>
                  <a:pt x="0" y="0"/>
                </a:moveTo>
                <a:lnTo>
                  <a:pt x="11570574" y="0"/>
                </a:lnTo>
                <a:lnTo>
                  <a:pt x="11570574" y="6442558"/>
                </a:lnTo>
                <a:lnTo>
                  <a:pt x="0" y="6442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65816" y="-142184"/>
            <a:ext cx="13901373" cy="2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633"/>
              </a:lnSpc>
              <a:spcBef>
                <a:spcPct val="0"/>
              </a:spcBef>
            </a:pPr>
            <a:r>
              <a:rPr lang="en-US" b="true" sz="13309" spc="705">
                <a:solidFill>
                  <a:srgbClr val="004716">
                    <a:alpha val="15686"/>
                  </a:srgbClr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MENÚ INICIO</a:t>
            </a:r>
          </a:p>
        </p:txBody>
      </p:sp>
    </p:spTree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DAGgfw7Rdyc</dc:identifier>
  <dcterms:modified xsi:type="dcterms:W3CDTF">2011-08-01T06:04:30Z</dcterms:modified>
  <cp:revision>1</cp:revision>
  <dc:title>Presentacion_ModoCarrera</dc:title>
</cp:coreProperties>
</file>